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Astronomy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investigations.[AST.1A]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908264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communicate valid conclusions in writing, oral presentations, and through collaborative projects.[AST.2H]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30225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astronomical technology such as telescopes, binoculars, sextants, computers, and software.[AST.2I]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51581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student.[AST.3A]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771676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materials.[AST.3B]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749241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services.[AST.3C]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528818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research on scientific thought, society, and the environment.[AST.3D]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539150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connection between astronomy and future careers.[AST.3E]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736092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materials.[AST.1B]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01322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section.[AST.2A]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36466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hypotheses are tentative and testable statements that must be capable of being supported or not supported by observational evidence. Hypotheses of durable explanatory power which have been tested over a wide variety of conditions are incorporated into theories.[AST.2B]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85219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theories are based on natural and physical phenomena and are capable of being tested by multiple independent researchers. Unlike hypotheses, scientific theories are well-established and highly-reliable explanations, but may be subject to change as new areas of science and new technologies are developed.[AST.2C]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96900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theories.[AST.2D]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020235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plan and implement investigative procedures, including making observations, asking questions, formulating testable hypotheses, and selecting equipment and technology.[AST.2E]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88598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collect data and make measurements with accuracy and precision.[AST.2F]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99016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organize, analyze, evaluate, make inferences, and predict trends from data, including making new revised hypotheses when appropriate.[AST.2G]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408358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481</Words>
  <Application>Microsoft Office PowerPoint</Application>
  <PresentationFormat>On-screen Show (4:3)</PresentationFormat>
  <Paragraphs>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2014-11-04T16:11:24Z</dcterms:modified>
</cp:coreProperties>
</file>